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0.2834224598930481</c:v>
                </c:pt>
                <c:pt idx="1">
                  <c:v>0.71657754010695185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6.7044857295824984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0.30620434820618403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0.17946839720915975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1.8697427096244095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6.9210054953798066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3.01111183356495E-2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1.9971253909660849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0.11618192546124018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6.4879659637851903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6.5324307933198567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0.17422847279247033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9.2393305751388155E-2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0.96457295300212564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9.2393305751388155E-2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0.31693463936679311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6.6432262512071789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0.10122463611945776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0.11934800224915953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1.2459761454378651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0.11934800224915953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0.23617601290225387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6.2461299913616797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0.26864078825674476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9.921027087691936E-2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1.0357410980118846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9.921027087691936E-2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0.31651098757192919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7.1619777618414808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0.2456950638064006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8.6617280025850008E-2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0.90427206707333596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8.6617280025850008E-2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0.31068724134531678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8.1558312285468837E-2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6.8685631163691756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3.073256450897599E-2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0.31842529617413717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8.8774591858356899E-2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0.92679409535130564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8.8774591858358676E-2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0.18708938096736816</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8.1889171567671593</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0.18060589069742861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0.10055363899209624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1.049765669806213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0.10055363899209624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0.11322800223464657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4.0857704823724657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0.27751196172248799</c:v>
                </c:pt>
                <c:pt idx="1">
                  <c:v>0.25358851674641147</c:v>
                </c:pt>
                <c:pt idx="2">
                  <c:v>0.27272727272727271</c:v>
                </c:pt>
                <c:pt idx="3">
                  <c:v>0.19617224880382769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6.9338328763812971</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0.11656707971752667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0.11346984403638771</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1.1846090108884884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0.11346984403638771</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0.37482536694513779</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6.5500980839712639</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9.8578857427761513E-2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0.15829359541325871</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1.6525625912762365</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0.1582935954132596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6.0805214066689928E-2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6.5694428483687526</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6.9262035679447997E-2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0.40092643650034265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0.11177529295938538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1.1669181389896632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0.11177529295938538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0.21425566743923596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7.010465354286266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7.9880378626697279E-2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9.7559039418293025E-2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1.0185024767591333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9.7559039418292137E-2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0.34993420269168229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0.32493383376117357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6.4922187872593931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0.11870997614825463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0.12154448628491643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1.2689071259386848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0.12154448628491643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0.1390994471080873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8.0469393080208054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7.2867404832481606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0.4760270259822299</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0.15159253878041756</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1.5826045144219734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0.15159253878041756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0.48467508519417901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6.1265010535101876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5.6219435744062629E-2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0.15555007896906226</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1.623920670341942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0.15555007896906226</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4.8981699013787683E-2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6.3444868361911588</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0.27932360045693727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0.1089069250549688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1.1369727865925352</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0.10890692505496791</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0.28242851044149653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7.3959799080492816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0.35885167464114831</c:v>
                </c:pt>
                <c:pt idx="1">
                  <c:v>0.63157894736842102</c:v>
                </c:pt>
                <c:pt idx="2">
                  <c:v>0</c:v>
                </c:pt>
                <c:pt idx="3">
                  <c:v>9.5693779904306216E-3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0.13963597666529814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0.11066106645076523</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1.1552857729324835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0.11066106645076523</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0.12946787259260262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7.8903571716641876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0.13278685804326429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0.36892161255561806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0.10285258732849378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1.0737663630123331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0.10285258732849556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0.29154813185285455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8.6763774468259847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9.0887422705885008</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0.16720622406425534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8.9184582832858794E-2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0.93107434273247591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7.2257322162290194E-2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9.0887422705885008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4.9593578456506098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0.20561758152968634</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0.6740814608267538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0.18792887149096105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1.9619506527470429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0.1879288714909606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0.67408146082675557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0.14867548728915025</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4.4646137850523751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0.61009950318671979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0.19624658027282038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2.0487863477866579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0.19624658027281949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0.22676395996223775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5.4541019062488436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6.6475245686237567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0.66026918149236202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0.19789608357891009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2.0660069273730599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0.19789608357891009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0.70377653603171897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4.9912986973785367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0.13317630156445759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0.36511948408952044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0.10179258233885946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1.0627000618909008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0.10179258233885768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8.5325476249519028E-2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8.3037504398689777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0.85167464114832536</c:v>
                </c:pt>
                <c:pt idx="1">
                  <c:v>2.870813397129186E-2</c:v>
                </c:pt>
                <c:pt idx="2">
                  <c:v>5.7416267942583733E-2</c:v>
                </c:pt>
                <c:pt idx="3">
                  <c:v>1.913875598086124E-2</c:v>
                </c:pt>
                <c:pt idx="4">
                  <c:v>9.5693779904306216E-3</c:v>
                </c:pt>
                <c:pt idx="5">
                  <c:v>3.3492822966507178E-2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4.1367257735574707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0.11080132518790586</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1.431908278754519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0.13715783652770419</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0.44812073663096896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2.3849622588634989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0.27324456476048198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0.13188788807207996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1.3768907674459772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0.13188788807207974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0.24723641514279837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2.4798642758373699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0.21097365917710675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0.17290429896317816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1.8050962554196626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0.17290429896317772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3.1241259436943558E-2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4.5154734486088106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0.24576944771688769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0.13360509234476003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1.3948181354813141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0.13360509234475959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0.41564204196861532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5.1738875919647587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3.6435839386846247E-2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0.39695884309595542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0.11066915758205909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1.1553702431908057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0.1106691575820582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0.26306001175852778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6.1294412925129169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5.0338457406623931</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0.1085377592728709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0.18828612580323911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1.9656803368855651</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0.18828612580323867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0.18605441048433136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5.2579486530301782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4.1399624976756755E-3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0.46405279436780722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0.12937444956698174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1.3506508274272258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0.12937444956698219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0.39613088474784242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4.8097428282946071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7.8746383355760159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0.3073170731707317</c:v>
                </c:pt>
                <c:pt idx="1">
                  <c:v>0</c:v>
                </c:pt>
                <c:pt idx="2">
                  <c:v>0.54634146341463419</c:v>
                </c:pt>
                <c:pt idx="3">
                  <c:v>9.7560975609756097E-3</c:v>
                </c:pt>
                <c:pt idx="4">
                  <c:v>0</c:v>
                </c:pt>
                <c:pt idx="5">
                  <c:v>4.878048780487805E-2</c:v>
                </c:pt>
                <c:pt idx="6">
                  <c:v>0</c:v>
                </c:pt>
                <c:pt idx="7">
                  <c:v>3.4146341463414637E-2</c:v>
                </c:pt>
                <c:pt idx="8">
                  <c:v>5.365853658536586E-2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0.11046113793168377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8.8792537821816175E-2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0.92698144865387633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8.8792537821817064E-2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0.26044682209253267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7.897294309327556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0.19667798209921017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8.8139262240786387E-2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0.92016134463017352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8.8139262240787275E-2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6.2810792651609049E-2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7.8519823618244766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6.775045271130093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0.15941517688143581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9.3975453614404181E-2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0.98109035135587064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9.3975453614404181E-2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0.25154256420373589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6.775045271130093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3.3035115898855412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8.8684071907273898E-2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0.17575179924802709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1.8348237528405442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0.17575179924802686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0.63040355981565455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3.4637991803374568E-2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3.3035115898855412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5.6681040142591446</c:v>
                </c:pt>
                <c:pt idx="1">
                  <c:v>5.9153062716047726</c:v>
                </c:pt>
                <c:pt idx="2">
                  <c:v>6.4879659637851903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7.2161104382951597</c:v>
                </c:pt>
                <c:pt idx="1">
                  <c:v>7.1793734423590889</c:v>
                </c:pt>
                <c:pt idx="2">
                  <c:v>6.9210054953798066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6.4101155414076487</c:v>
                </c:pt>
                <c:pt idx="1">
                  <c:v>6.9978949695787538</c:v>
                </c:pt>
                <c:pt idx="2">
                  <c:v>6.8685631163691756</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7.1748447003687454</c:v>
                </c:pt>
                <c:pt idx="1">
                  <c:v>7.1619777618414808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5.5281491815323163</c:v>
                </c:pt>
                <c:pt idx="1">
                  <c:v>5.9560367801610532</c:v>
                </c:pt>
                <c:pt idx="2">
                  <c:v>6.2461299913616797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5.9148752888642386</c:v>
                </c:pt>
                <c:pt idx="1">
                  <c:v>6.5141689041591064</c:v>
                </c:pt>
                <c:pt idx="2">
                  <c:v>6.6432262512071789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4.1006233644939112</c:v>
                </c:pt>
                <c:pt idx="1">
                  <c:v>4.6310492890512496</c:v>
                </c:pt>
                <c:pt idx="2">
                  <c:v>4.0857704823724657</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6.4117871488996139</c:v>
                </c:pt>
                <c:pt idx="1">
                  <c:v>7.010465354286266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5.8064992492597263</c:v>
                </c:pt>
                <c:pt idx="1">
                  <c:v>5.6185891039719298</c:v>
                </c:pt>
                <c:pt idx="2">
                  <c:v>6.5694428483687526</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5.7873691535313903</c:v>
                </c:pt>
                <c:pt idx="1">
                  <c:v>6.4252255889180727</c:v>
                </c:pt>
                <c:pt idx="2">
                  <c:v>6.5500980839712639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8.8335437321511279</c:v>
                </c:pt>
                <c:pt idx="1">
                  <c:v>9.0887422705885008</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7.9675515124935492</c:v>
                </c:pt>
                <c:pt idx="1">
                  <c:v>7.6306419231328757</c:v>
                </c:pt>
                <c:pt idx="2">
                  <c:v>8.3037504398689777</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4.9158809475787404</c:v>
                </c:pt>
                <c:pt idx="1">
                  <c:v>4.7530602707709484</c:v>
                </c:pt>
                <c:pt idx="2">
                  <c:v>5.1738875919647587</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3.8235833563412611</c:v>
                </c:pt>
                <c:pt idx="1">
                  <c:v>4.0862728078220361</c:v>
                </c:pt>
                <c:pt idx="2">
                  <c:v>4.5154734486088106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1.80686240902291</c:v>
                </c:pt>
                <c:pt idx="1">
                  <c:v>1.8825244806792889</c:v>
                </c:pt>
                <c:pt idx="2">
                  <c:v>2.4798642758373699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5.5996331969359172</c:v>
                </c:pt>
                <c:pt idx="1">
                  <c:v>6.2195385568500416</c:v>
                </c:pt>
                <c:pt idx="2">
                  <c:v>6.1294412925129169</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4.8229285039492522</c:v>
                </c:pt>
                <c:pt idx="1">
                  <c:v>4.7190877478407574</c:v>
                </c:pt>
                <c:pt idx="2">
                  <c:v>4.8097428282946071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7.42971337951042</c:v>
                </c:pt>
                <c:pt idx="1">
                  <c:v>8.1624129992752898</c:v>
                </c:pt>
                <c:pt idx="2">
                  <c:v>7.8519823618244766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7.3681695188338709</c:v>
                </c:pt>
                <c:pt idx="1">
                  <c:v>8.1926204910404152</c:v>
                </c:pt>
                <c:pt idx="2">
                  <c:v>7.897294309327556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6.2319658967856189</c:v>
                </c:pt>
                <c:pt idx="1">
                  <c:v>6.798273368431583</c:v>
                </c:pt>
                <c:pt idx="2">
                  <c:v>6.775045271130093</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2.639567141957373</c:v>
                </c:pt>
                <c:pt idx="1">
                  <c:v>2.4624395227230802</c:v>
                </c:pt>
                <c:pt idx="2">
                  <c:v>3.3035115898855412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4.0857704823724657</c:v>
                </c:pt>
                <c:pt idx="1">
                  <c:v>4.9912986973785367</c:v>
                </c:pt>
                <c:pt idx="2">
                  <c:v>2.3849622588634989</c:v>
                </c:pt>
                <c:pt idx="3">
                  <c:v>6.9210054953798066</c:v>
                </c:pt>
                <c:pt idx="4">
                  <c:v>7.8519823618244766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4.6670524639288784</c:v>
                </c:pt>
                <c:pt idx="1">
                  <c:v>5.4288944625672251</c:v>
                </c:pt>
                <c:pt idx="2">
                  <c:v>2.6665244612967909</c:v>
                </c:pt>
                <c:pt idx="3">
                  <c:v>7.1152649940092072</c:v>
                </c:pt>
                <c:pt idx="4">
                  <c:v>8.0352956076605224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6.5694428483687526</c:v>
                </c:pt>
                <c:pt idx="1">
                  <c:v>6.1265010535101876</c:v>
                </c:pt>
                <c:pt idx="2">
                  <c:v>5.1738875919647587</c:v>
                </c:pt>
                <c:pt idx="3">
                  <c:v>9.0887422705885008</c:v>
                </c:pt>
                <c:pt idx="4">
                  <c:v>6.3444868361911588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5.9629192712743926</c:v>
                </c:pt>
                <c:pt idx="1">
                  <c:v>5.6369452177380399</c:v>
                </c:pt>
                <c:pt idx="2">
                  <c:v>4.722064045333128</c:v>
                </c:pt>
                <c:pt idx="3">
                  <c:v>8.686810587155426</c:v>
                </c:pt>
                <c:pt idx="4">
                  <c:v>5.9643801261355671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942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RW5 | Lancashire &amp; South Cumbria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65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RW5 | Lancashire &amp; South Cumbria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65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RW5 | Lancashire &amp; South Cumbria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Lancashire &amp; South Cumbria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137673553"/>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196915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156891394"/>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51740336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Lancashire &amp; South Cumbria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Psychological therapies: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lang="en-GB" sz="1400" b="0">
                <a:solidFill>
                  <a:prstClr val="black"/>
                </a:solidFill>
                <a:latin typeface="Arial"/>
              </a:rPr>
              <a:t>service users offered appropriate support while waiting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Respect, dignity and compassion: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treated with care and compassion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0624825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8020332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46697244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627856915"/>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95894186"/>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8623868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8642585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91504935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49138566"/>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46005444"/>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27581537"/>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222634778"/>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031720408"/>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791183856"/>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5424869"/>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8352150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070460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050871498"/>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73906137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27603614"/>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7340592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401774061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419829660"/>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539320605"/>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0946906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198308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49139382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9090761"/>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129427631"/>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10968676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902937613"/>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98500848"/>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40734615"/>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840136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124752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3929752"/>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95815217"/>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1121250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22596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31770184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38200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1479107"/>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6610387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982650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74514094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204711506"/>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4163445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6952313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076665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61623353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54109300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93329917"/>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93892545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90416578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992020897"/>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728269941"/>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344597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296254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278192344"/>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819381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7514990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243638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786138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708677760"/>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60250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36796862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035256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80964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8547811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44524561"/>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185633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41616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90940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8189396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4760483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1674557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082301786"/>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8830775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6917919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162683714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232646245"/>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81406118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01556049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05929196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75124822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415837130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79922690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14795946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95035725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649403879"/>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55371827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95203345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3927031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9500625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7056457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60840480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5748207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6192430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3583961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7233577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22368580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40337360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5847373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5953061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7133139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68822080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3767147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52103269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57713402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49701518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41807447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31760415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5657668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0460579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8513483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6509908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35826790"/>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92895045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97591717"/>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1006830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46626937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25709960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004043700"/>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611950205"/>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8836</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Lancashire &amp; South Cumbria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